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6" r:id="rId2"/>
    <p:sldId id="305" r:id="rId3"/>
    <p:sldId id="304" r:id="rId4"/>
    <p:sldId id="286" r:id="rId5"/>
    <p:sldId id="287" r:id="rId6"/>
    <p:sldId id="288" r:id="rId7"/>
    <p:sldId id="299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300" r:id="rId18"/>
    <p:sldId id="301" r:id="rId19"/>
    <p:sldId id="298" r:id="rId20"/>
    <p:sldId id="303" r:id="rId21"/>
    <p:sldId id="307" r:id="rId22"/>
    <p:sldId id="308" r:id="rId23"/>
    <p:sldId id="309" r:id="rId24"/>
    <p:sldId id="30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st1" initials="G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56" y="2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hdphoto1.wdp>
</file>

<file path=ppt/media/hdphoto2.wdp>
</file>

<file path=ppt/media/hdphoto3.wdp>
</file>

<file path=ppt/media/hdphoto4.wdp>
</file>

<file path=ppt/media/image1.jpeg>
</file>

<file path=ppt/media/image10.wmf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jpeg>
</file>

<file path=ppt/media/image35.png>
</file>

<file path=ppt/media/image36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576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6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20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449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36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94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66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499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18.03.2022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6046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JokiAutomation.exe%20%22Pause%22%20%22Testsequenz%201%22%20%22Testsequenz%202%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C:\Windows\System32\DisplaySwitch.exe%20\clone" TargetMode="External"/><Relationship Id="rId5" Type="http://schemas.openxmlformats.org/officeDocument/2006/relationships/hyperlink" Target="JokiAutomation.exe%20%22RasPi_Reset%22" TargetMode="Externa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JokiAutomation.exe%20%22Band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Text%22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JokiAutomation.exe%20%22GoPro%22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JokiAutomation.exe%20%22Altar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ZoomReferenz%2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LesungMulti%22" TargetMode="External"/><Relationship Id="rId2" Type="http://schemas.openxmlformats.org/officeDocument/2006/relationships/hyperlink" Target="JokiAutomation.exe%20%22Gebet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hyperlink" Target="JokiAutomation.exe%20%22BandMulti%2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JokiAutomation.exe%20%22Predigt%22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file:///C:\JokiAutomation\doku\PreChurchCheckClip\Amazing%20Grace,%20United%20Pipers%20for%20Peace,%20Amiens%20Cathedral%20(720p).mp4" TargetMode="External"/><Relationship Id="rId2" Type="http://schemas.openxmlformats.org/officeDocument/2006/relationships/hyperlink" Target="JokiAutomation.exe%20%22BEAMER_LiveVideo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hyperlink" Target="JokiAutomation.exe%20%22Altar%22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nd%22" TargetMode="External"/><Relationship Id="rId2" Type="http://schemas.openxmlformats.org/officeDocument/2006/relationships/hyperlink" Target="JokiAutomation.exe%20%22BEAMER_LiveStream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PositionControl%22%20%22Orgel%22%20%22AB%22" TargetMode="External"/><Relationship Id="rId7" Type="http://schemas.openxmlformats.org/officeDocument/2006/relationships/hyperlink" Target="JokiAutomation.exe%20%22AutoZoom%22" TargetMode="External"/><Relationship Id="rId2" Type="http://schemas.openxmlformats.org/officeDocument/2006/relationships/hyperlink" Target="JokiAutomation.exe%20%22PositionControl%22%20%22Taufstein%22%20%22KP%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JokiAutomation.exe%20%22RasPi_Reset%22" TargetMode="External"/><Relationship Id="rId5" Type="http://schemas.openxmlformats.org/officeDocument/2006/relationships/hyperlink" Target="JokiAutomation.exe%20%22PositionControl%22%20%22Altar%22%20%22GG%22" TargetMode="Externa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microsoft.com/office/2007/relationships/hdphoto" Target="../media/hdphoto2.wdp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4.wdp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BEAMER_ON%22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kabelspeed.telekom-dienste.de/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ckup_Start%22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hyperlink" Target="JokiAutomation.exe%20%22Backup_Stop%22" TargetMode="External"/><Relationship Id="rId4" Type="http://schemas.openxmlformats.org/officeDocument/2006/relationships/hyperlink" Target="JokiAutomation.exe%20%22Backup_Switch%2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00 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Laptop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653754" cy="341699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Maus auf Technikschrank legen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Laptop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vorsichtig!!!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den Anschlusskabeln schräg nach unten aus der Ablage ziehen und auf Technikerschrank stellen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Kabel auf sichere Verbindung prüfen!!!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15225" y="281171"/>
            <a:ext cx="6097855" cy="3275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48709" y="3559923"/>
            <a:ext cx="4666891" cy="3238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510774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Diashow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Diashow starten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Diashow mit Pausentexten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Wenn kein Bild auf externem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Clone Display ausführen.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Pausenmusik im Kopfhörer ausgegeben?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schalten,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Audioinserter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Aus- /Einschalten und Test wiederholen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alles OK, Diashow mit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Strg S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beenden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2525007" y="5773480"/>
            <a:ext cx="218244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  Diashow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60339" y="344563"/>
            <a:ext cx="5885224" cy="325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776" y="3680306"/>
            <a:ext cx="4341647" cy="3177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5" action="ppaction://program"/>
          </p:cNvPr>
          <p:cNvSpPr/>
          <p:nvPr/>
        </p:nvSpPr>
        <p:spPr>
          <a:xfrm>
            <a:off x="733016" y="5746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Reset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8" name="Pfeil nach rechts 8">
            <a:hlinkClick r:id="rId6" action="ppaction://program"/>
            <a:extLst>
              <a:ext uri="{FF2B5EF4-FFF2-40B4-BE49-F238E27FC236}">
                <a16:creationId xmlns:a16="http://schemas.microsoft.com/office/drawing/2014/main" id="{9BD815FF-A200-44AB-8BE0-73C8A084FD9B}"/>
              </a:ext>
            </a:extLst>
          </p:cNvPr>
          <p:cNvSpPr/>
          <p:nvPr/>
        </p:nvSpPr>
        <p:spPr>
          <a:xfrm>
            <a:off x="4969118" y="5773480"/>
            <a:ext cx="2182442" cy="701749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Clone Display</a:t>
            </a: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9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PPP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diese Präsentationsfolie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‚Text‘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‚Text‘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Audioprofile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637954" y="5879804"/>
            <a:ext cx="312597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37742" y="483228"/>
            <a:ext cx="5923885" cy="3780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4447954" y="5904613"/>
            <a:ext cx="312597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‚Text‘</a:t>
            </a: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10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Audio 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View Audio ‚Gottesdienst‘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42334" y="476732"/>
            <a:ext cx="5900811" cy="3911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11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1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Auto Zoom Referenzpunkt anfahren</a:t>
            </a:r>
          </a:p>
          <a:p>
            <a:r>
              <a:rPr lang="de-DE" dirty="0">
                <a:solidFill>
                  <a:schemeClr val="bg1"/>
                </a:solidFill>
              </a:rPr>
              <a:t>Referenz anfahren öffnet den Zoom auf 100% ,dauert ca. 15 Sekunden und fährt danach auf Altar Zoom </a:t>
            </a:r>
            <a:r>
              <a:rPr lang="de-DE" dirty="0" err="1">
                <a:solidFill>
                  <a:schemeClr val="bg1"/>
                </a:solidFill>
              </a:rPr>
              <a:t>Teach</a:t>
            </a:r>
            <a:r>
              <a:rPr lang="de-DE" dirty="0">
                <a:solidFill>
                  <a:schemeClr val="bg1"/>
                </a:solidFill>
              </a:rPr>
              <a:t>. Bitte warten, bis </a:t>
            </a:r>
            <a:r>
              <a:rPr lang="de-DE" dirty="0" err="1">
                <a:solidFill>
                  <a:schemeClr val="bg1"/>
                </a:solidFill>
              </a:rPr>
              <a:t>Zoompos</a:t>
            </a:r>
            <a:r>
              <a:rPr lang="de-DE" dirty="0">
                <a:solidFill>
                  <a:schemeClr val="bg1"/>
                </a:solidFill>
              </a:rPr>
              <a:t> Altar angefahren ist</a:t>
            </a:r>
          </a:p>
          <a:p>
            <a:r>
              <a:rPr lang="de-DE" b="1" dirty="0">
                <a:solidFill>
                  <a:srgbClr val="0070C0"/>
                </a:solidFill>
              </a:rPr>
              <a:t>Camcorder 1  + Audio ‚Gottesdienst‘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477007" y="5737600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88799" y="300261"/>
            <a:ext cx="5962271" cy="4048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Pfeil nach rechts 8">
            <a:hlinkClick r:id="rId4" action="ppaction://program"/>
            <a:extLst>
              <a:ext uri="{FF2B5EF4-FFF2-40B4-BE49-F238E27FC236}">
                <a16:creationId xmlns:a16="http://schemas.microsoft.com/office/drawing/2014/main" id="{A2384945-890E-45E6-B81E-7D3408869ADA}"/>
              </a:ext>
            </a:extLst>
          </p:cNvPr>
          <p:cNvSpPr/>
          <p:nvPr/>
        </p:nvSpPr>
        <p:spPr>
          <a:xfrm>
            <a:off x="907917" y="5737599"/>
            <a:ext cx="4008474" cy="701749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Auto Zoom Referenzpunkt</a:t>
            </a: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12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Multi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chemeClr val="bg1"/>
                </a:solidFill>
              </a:rPr>
              <a:t>GoProMulti</a:t>
            </a:r>
            <a:r>
              <a:rPr lang="de-DE" b="1" dirty="0">
                <a:solidFill>
                  <a:schemeClr val="bg1"/>
                </a:solidFill>
              </a:rPr>
              <a:t>  + Audio </a:t>
            </a:r>
            <a:r>
              <a:rPr lang="de-DE" b="1" dirty="0">
                <a:solidFill>
                  <a:srgbClr val="0070C0"/>
                </a:solidFill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Werden diese Präsentationsfolie mit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rechts unten auf Monitor und diese Folie auf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Gleiche Schritte für Audioprofile 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durchführen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361508" y="5858540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‚Gottesdienst‘</a:t>
            </a: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501117" y="5872717"/>
            <a:ext cx="3590260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‚Predigt‘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268586" y="5819553"/>
            <a:ext cx="3469758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897305" y="440921"/>
            <a:ext cx="6156813" cy="3620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13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2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Camcorder 2  + Audio 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2 Bild (Kanzel)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erforderlich, Camcorder 2 zoomen.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2  + Audio ‚Predigt‘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27849" y="188250"/>
            <a:ext cx="6008208" cy="4181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14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Live Video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</a:rPr>
              <a:t>Beamer</a:t>
            </a:r>
            <a:r>
              <a:rPr lang="de-DE" b="1" dirty="0">
                <a:solidFill>
                  <a:srgbClr val="0070C0"/>
                </a:solidFill>
              </a:rPr>
              <a:t> Live Video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Videoclip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 (der Videoclip wird später mit Alt F4 beendet)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aufregeln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Videoclip vom Laptop auf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Ton vom Videoclip am Kopfhörer und externen Lautsprechern an? (Audioprofil ‚Videoclip‘ 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Videoclip, 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abregeln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.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Camcorder1 + Audio Gottesdienst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15981" y="5826643"/>
            <a:ext cx="3433988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Live Video</a:t>
            </a:r>
          </a:p>
        </p:txBody>
      </p:sp>
      <p:sp>
        <p:nvSpPr>
          <p:cNvPr id="5" name="Pfeil nach rechts 4">
            <a:hlinkClick r:id="rId3" action="ppaction://hlinkfile"/>
          </p:cNvPr>
          <p:cNvSpPr/>
          <p:nvPr/>
        </p:nvSpPr>
        <p:spPr>
          <a:xfrm>
            <a:off x="4408750" y="5826642"/>
            <a:ext cx="3598056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Videoclip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101519" y="5826641"/>
            <a:ext cx="4008474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81001" y="223026"/>
            <a:ext cx="5751822" cy="4434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15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Backupstick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13" y="1614488"/>
            <a:ext cx="6220046" cy="503426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Flash Drive Menü öffnen und Stick formatieren (Format Button rechts).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1674055" y="55549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WEB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63825" y="1585358"/>
            <a:ext cx="5799403" cy="3209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Livestream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4450789"/>
          </a:xfrm>
          <a:solidFill>
            <a:schemeClr val="tx1"/>
          </a:solidFill>
        </p:spPr>
        <p:txBody>
          <a:bodyPr>
            <a:normAutofit fontScale="6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Menü Streaming Server öffnen, hoch scrollen und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Edit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runter scrollen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Title vergeben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Privacy auf Public setzen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betätigen, Upload Speed sollte &gt; 1Mbit/s sein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der Upload Speed permanent weniger als 1 Mbit/</a:t>
            </a:r>
            <a:r>
              <a:rPr lang="de-DE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 anzeigt,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abbrechen und ResetUltraStream.pptx durcharbeiten.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Save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2039815" y="60121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WeB</a:t>
            </a:r>
            <a:r>
              <a:rPr lang="de-DE" b="1" dirty="0">
                <a:solidFill>
                  <a:schemeClr val="tx1"/>
                </a:solidFill>
              </a:rPr>
              <a:t>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09438" y="180422"/>
            <a:ext cx="5621003" cy="3115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02003" y="3700131"/>
            <a:ext cx="5789997" cy="3009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398947" y="2601102"/>
            <a:ext cx="2350686" cy="1768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Livestream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(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HDMI 2)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OK mit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+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die PPP und mit </a:t>
            </a:r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nach HDMI 1 schalten.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90965" y="5826643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363905" y="5854250"/>
            <a:ext cx="3350688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‚Band‘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8">
            <a:hlinkClick r:id="rId2" action="ppaction://program"/>
            <a:extLst>
              <a:ext uri="{FF2B5EF4-FFF2-40B4-BE49-F238E27FC236}">
                <a16:creationId xmlns:a16="http://schemas.microsoft.com/office/drawing/2014/main" id="{D727AF3B-4E9F-40A6-9781-7DDF0F536FF2}"/>
              </a:ext>
            </a:extLst>
          </p:cNvPr>
          <p:cNvSpPr/>
          <p:nvPr/>
        </p:nvSpPr>
        <p:spPr>
          <a:xfrm>
            <a:off x="8219090" y="5826642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01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</a:t>
            </a:r>
            <a:r>
              <a:rPr lang="de-DE" b="1" dirty="0" err="1">
                <a:solidFill>
                  <a:schemeClr val="bg1"/>
                </a:solidFill>
              </a:rPr>
              <a:t>PositionControl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334000" cy="4386942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am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nach oben bis Anschlag ausziehen (1)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Vorsicht, nicht an Kabeln ziehen und prüfen, dass nichts die Kabel blockiert oder einklemmt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Verriegelung unter der Feder schließen (2)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einschalten dazu links unten Power – Taste kurz betätigen (3) Bis zum Hochlauf der Elektrik läuft der Camcorder mit Akku, dann über Netzteil.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0E5CF74-2DEF-4EF2-AEAB-2D36DDF95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761" y="1630443"/>
            <a:ext cx="5498181" cy="493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93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Position Control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85000" lnSpcReduction="10000"/>
          </a:bodyPr>
          <a:lstStyle/>
          <a:p>
            <a:r>
              <a:rPr lang="de-DE" sz="2000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Taufstein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Taufsteinposition angefahren mit Kanzel -View während Bewegung? Schaltet Audio auf Profil ‚Predigt‘? Schaltet Camcorder 1 – View wenn auf Taufstein - Position?</a:t>
            </a:r>
          </a:p>
          <a:p>
            <a:r>
              <a:rPr lang="de-DE" sz="2000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Orgel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Orgelposition angefahren mit Camcorder 1 – View während Bewegung? Schaltet Audio auf Profil ‚Band‘? </a:t>
            </a:r>
          </a:p>
          <a:p>
            <a:pPr>
              <a:lnSpc>
                <a:spcPct val="100000"/>
              </a:lnSpc>
            </a:pPr>
            <a:r>
              <a:rPr lang="de-DE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Altar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Altarposition angefahren mit GoPro View während Bewegung? Schaltet Audio auf Profil ‚Gottesdienst‘? Schaltet Camcorder 1 – View wenn auf Altar - Position?</a:t>
            </a:r>
          </a:p>
          <a:p>
            <a:pPr>
              <a:lnSpc>
                <a:spcPct val="100000"/>
              </a:lnSpc>
            </a:pPr>
            <a:r>
              <a:rPr lang="de-DE" sz="2000" b="1" dirty="0">
                <a:solidFill>
                  <a:srgbClr val="FFC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Zoom Dialog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Mit Auto Zoom Minidialog unten rechts zwei Zoomwerte  größer 0 und kleiner 100 einstellen und mit OK Button anfahren. Fährt das Zoom korrekt, </a:t>
            </a:r>
            <a:r>
              <a:rPr lang="de-DE" sz="200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Dialogfenster schließen. </a:t>
            </a:r>
            <a:endParaRPr lang="de-DE" sz="2000" b="1" dirty="0">
              <a:solidFill>
                <a:srgbClr val="FFC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pPr>
              <a:lnSpc>
                <a:spcPct val="110000"/>
              </a:lnSpc>
            </a:pPr>
            <a:r>
              <a:rPr lang="de-DE" sz="2000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sz="2000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sz="2000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RasPi</a:t>
            </a:r>
            <a:r>
              <a:rPr lang="de-DE" sz="2000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: </a:t>
            </a:r>
            <a:r>
              <a:rPr lang="de-DE" sz="20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nur erforderlich, wenn Position nicht erreicht wird und der Raspberry noch nicht im Timeout ist.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90965" y="5826643"/>
            <a:ext cx="159060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Taufstein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2868391" y="5826641"/>
            <a:ext cx="184034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Orgel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8">
            <a:hlinkClick r:id="rId5" action="ppaction://program"/>
            <a:extLst>
              <a:ext uri="{FF2B5EF4-FFF2-40B4-BE49-F238E27FC236}">
                <a16:creationId xmlns:a16="http://schemas.microsoft.com/office/drawing/2014/main" id="{D727AF3B-4E9F-40A6-9781-7DDF0F536FF2}"/>
              </a:ext>
            </a:extLst>
          </p:cNvPr>
          <p:cNvSpPr/>
          <p:nvPr/>
        </p:nvSpPr>
        <p:spPr>
          <a:xfrm>
            <a:off x="5195554" y="5826640"/>
            <a:ext cx="1840343" cy="70174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Altar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Pfeil: nach rechts 9">
            <a:hlinkClick r:id="rId6" action="ppaction://program"/>
            <a:extLst>
              <a:ext uri="{FF2B5EF4-FFF2-40B4-BE49-F238E27FC236}">
                <a16:creationId xmlns:a16="http://schemas.microsoft.com/office/drawing/2014/main" id="{712384B6-9013-4A3C-8245-37F0B5F20FAC}"/>
              </a:ext>
            </a:extLst>
          </p:cNvPr>
          <p:cNvSpPr/>
          <p:nvPr/>
        </p:nvSpPr>
        <p:spPr>
          <a:xfrm>
            <a:off x="9764694" y="5826413"/>
            <a:ext cx="1492469" cy="693683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Reset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RasPi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Pfeil nach rechts 8">
            <a:hlinkClick r:id="rId7" action="ppaction://program"/>
            <a:extLst>
              <a:ext uri="{FF2B5EF4-FFF2-40B4-BE49-F238E27FC236}">
                <a16:creationId xmlns:a16="http://schemas.microsoft.com/office/drawing/2014/main" id="{0A5BF11C-F446-42F1-8130-83143703A147}"/>
              </a:ext>
            </a:extLst>
          </p:cNvPr>
          <p:cNvSpPr/>
          <p:nvPr/>
        </p:nvSpPr>
        <p:spPr>
          <a:xfrm>
            <a:off x="7480124" y="5826640"/>
            <a:ext cx="1840343" cy="701749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Zoom Dialog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6069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10890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Prechurch</a:t>
            </a:r>
            <a:r>
              <a:rPr lang="de-DE" sz="3200" b="1" dirty="0">
                <a:solidFill>
                  <a:schemeClr val="bg1"/>
                </a:solidFill>
              </a:rPr>
              <a:t> - Sound-Check  1</a:t>
            </a:r>
            <a:br>
              <a:rPr lang="de-DE" sz="3200" b="1" dirty="0">
                <a:solidFill>
                  <a:schemeClr val="bg1"/>
                </a:solidFill>
              </a:rPr>
            </a:br>
            <a:r>
              <a:rPr lang="de-DE" sz="3200" b="1" dirty="0">
                <a:solidFill>
                  <a:schemeClr val="bg1"/>
                </a:solidFill>
              </a:rPr>
              <a:t>Mischpult öffnen, Antennen hochklappen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148" y="1595987"/>
            <a:ext cx="7514203" cy="5085033"/>
          </a:xfrm>
          <a:solidFill>
            <a:schemeClr val="tx1"/>
          </a:solidFill>
        </p:spPr>
        <p:txBody>
          <a:bodyPr>
            <a:noAutofit/>
          </a:bodyPr>
          <a:lstStyle/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Mischpultabdeckung abnehmen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 nach links ablegen.</a:t>
            </a:r>
          </a:p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Antennen hochklappen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endParaRPr lang="de-DE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Summen-Fader (gelbe Schieberegler)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müssen auf dem markierten Bereich stehen,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Echo/Hall (lila Schiebe-Regler) etwa auf 0 dB (siehe Bild).</a:t>
            </a:r>
          </a:p>
          <a:p>
            <a:endParaRPr lang="de-DE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46048" y="1423426"/>
            <a:ext cx="2694857" cy="2021143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959929" y="1341241"/>
            <a:ext cx="2788782" cy="2091587"/>
          </a:xfrm>
          <a:prstGeom prst="rect">
            <a:avLst/>
          </a:prstGeom>
        </p:spPr>
      </p:pic>
      <p:sp>
        <p:nvSpPr>
          <p:cNvPr id="17" name="Rechteckiger Pfeil 16"/>
          <p:cNvSpPr/>
          <p:nvPr/>
        </p:nvSpPr>
        <p:spPr>
          <a:xfrm>
            <a:off x="9489897" y="2420691"/>
            <a:ext cx="1001147" cy="83993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8" name="Rechteckiger Pfeil 17"/>
          <p:cNvSpPr/>
          <p:nvPr/>
        </p:nvSpPr>
        <p:spPr>
          <a:xfrm rot="648861" flipH="1">
            <a:off x="7593543" y="2592891"/>
            <a:ext cx="1001147" cy="83993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778" t="43644" r="12264"/>
          <a:stretch/>
        </p:blipFill>
        <p:spPr>
          <a:xfrm>
            <a:off x="7753351" y="3835879"/>
            <a:ext cx="3594101" cy="285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0810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10890"/>
          </a:xfrm>
          <a:noFill/>
          <a:ln>
            <a:solidFill>
              <a:schemeClr val="tx1"/>
            </a:solidFill>
          </a:ln>
        </p:spPr>
        <p:txBody>
          <a:bodyPr anchor="t">
            <a:no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Prechurch</a:t>
            </a:r>
            <a:r>
              <a:rPr lang="de-DE" sz="3200" b="1" dirty="0">
                <a:solidFill>
                  <a:schemeClr val="bg1"/>
                </a:solidFill>
              </a:rPr>
              <a:t> - Sound-Check  2</a:t>
            </a:r>
            <a:br>
              <a:rPr lang="de-DE" sz="3200" b="1" dirty="0">
                <a:solidFill>
                  <a:schemeClr val="bg1"/>
                </a:solidFill>
              </a:rPr>
            </a:br>
            <a:r>
              <a:rPr lang="de-DE" sz="3200" b="1" dirty="0">
                <a:solidFill>
                  <a:schemeClr val="bg1"/>
                </a:solidFill>
              </a:rPr>
              <a:t>Mikrophone u. Mischpult prüfen</a:t>
            </a:r>
            <a:br>
              <a:rPr lang="de-DE" sz="3200" b="1" dirty="0">
                <a:solidFill>
                  <a:schemeClr val="bg1"/>
                </a:solidFill>
              </a:rPr>
            </a:b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376" y="1563284"/>
            <a:ext cx="6283553" cy="4032518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Batterie-Prüfung bei Hand-Funkmikros* die benutzt werden: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Einschalten: Taster 3 sec. drücken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Batterieanzeige 3 Balken, ansonsten Batterien (AA) wechseln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Ausschalten: Taster 3 sec. drücken</a:t>
            </a:r>
          </a:p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Mischpult prüfen: Kanäle die genutzt werden, müssen angeschaltet sein (rote Taste ist hoch)</a:t>
            </a:r>
          </a:p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Kanäle die können mit  „PFL“-Taste über den kleinen Kopfhörer einzeln abgehört und damit geprüft werden.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1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(Man hört alle Kanäle bei  denen „PFL“ gedrückt  ist .</a:t>
            </a:r>
            <a:br>
              <a:rPr lang="de-DE" sz="11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1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Ist  keine „PFL“ gedrückt, hört man die Gesamt-Summe.</a:t>
            </a:r>
            <a:endParaRPr lang="de-DE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74869" y="5595803"/>
            <a:ext cx="6096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42900"/>
            <a:r>
              <a:rPr lang="de-DE" sz="135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*= Das gelbmarkierte Funkmikro befindet sich beim Mischpult, das rotmarkierte in der Bankschublade Band. </a:t>
            </a:r>
            <a:br>
              <a:rPr lang="de-DE" sz="135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35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(Check der Head-Sets macht Messnerei.)</a:t>
            </a:r>
            <a:endParaRPr lang="de-DE" sz="135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01" b="22365"/>
          <a:stretch/>
        </p:blipFill>
        <p:spPr>
          <a:xfrm>
            <a:off x="7137923" y="1505893"/>
            <a:ext cx="4730619" cy="1002545"/>
          </a:xfrm>
          <a:prstGeom prst="rect">
            <a:avLst/>
          </a:prstGeom>
        </p:spPr>
      </p:pic>
      <p:sp>
        <p:nvSpPr>
          <p:cNvPr id="7" name="Pfeil nach unten 6"/>
          <p:cNvSpPr/>
          <p:nvPr/>
        </p:nvSpPr>
        <p:spPr>
          <a:xfrm rot="1849523">
            <a:off x="9731831" y="933896"/>
            <a:ext cx="307911" cy="1010287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An-/Ausschalten</a:t>
            </a:r>
          </a:p>
        </p:txBody>
      </p:sp>
      <p:sp>
        <p:nvSpPr>
          <p:cNvPr id="8" name="Pfeil nach unten 7"/>
          <p:cNvSpPr/>
          <p:nvPr/>
        </p:nvSpPr>
        <p:spPr>
          <a:xfrm rot="7119035">
            <a:off x="9582783" y="1676834"/>
            <a:ext cx="230933" cy="1347049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 err="1">
                <a:solidFill>
                  <a:srgbClr val="C00000"/>
                </a:solidFill>
              </a:rPr>
              <a:t>Batterieanziege</a:t>
            </a:r>
            <a:endParaRPr lang="de-DE" sz="900" dirty="0">
              <a:solidFill>
                <a:srgbClr val="C00000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9" r="41466" b="43599"/>
          <a:stretch/>
        </p:blipFill>
        <p:spPr>
          <a:xfrm>
            <a:off x="7137921" y="3327531"/>
            <a:ext cx="3900196" cy="2393302"/>
          </a:xfrm>
          <a:prstGeom prst="rect">
            <a:avLst/>
          </a:prstGeom>
        </p:spPr>
      </p:pic>
      <p:sp>
        <p:nvSpPr>
          <p:cNvPr id="10" name="Pfeil nach unten 9"/>
          <p:cNvSpPr/>
          <p:nvPr/>
        </p:nvSpPr>
        <p:spPr>
          <a:xfrm rot="7119035">
            <a:off x="11023256" y="4318825"/>
            <a:ext cx="261321" cy="1464789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Kanal aus (Mute)</a:t>
            </a:r>
          </a:p>
        </p:txBody>
      </p:sp>
      <p:sp>
        <p:nvSpPr>
          <p:cNvPr id="11" name="Pfeil nach unten 10"/>
          <p:cNvSpPr/>
          <p:nvPr/>
        </p:nvSpPr>
        <p:spPr>
          <a:xfrm rot="7119035">
            <a:off x="9477846" y="4274973"/>
            <a:ext cx="300695" cy="1517892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Kanal an (</a:t>
            </a:r>
            <a:r>
              <a:rPr lang="de-DE" sz="900" dirty="0" err="1">
                <a:solidFill>
                  <a:srgbClr val="C00000"/>
                </a:solidFill>
              </a:rPr>
              <a:t>Demute</a:t>
            </a:r>
            <a:r>
              <a:rPr lang="de-DE" sz="900" dirty="0">
                <a:solidFill>
                  <a:srgbClr val="C00000"/>
                </a:solidFill>
              </a:rPr>
              <a:t>)</a:t>
            </a:r>
          </a:p>
        </p:txBody>
      </p:sp>
      <p:sp>
        <p:nvSpPr>
          <p:cNvPr id="12" name="Pfeil nach unten 11"/>
          <p:cNvSpPr/>
          <p:nvPr/>
        </p:nvSpPr>
        <p:spPr>
          <a:xfrm rot="15081673">
            <a:off x="6032276" y="3475014"/>
            <a:ext cx="621425" cy="3053981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Für Kontrolle über Kopfhörer hier drücken</a:t>
            </a:r>
          </a:p>
        </p:txBody>
      </p:sp>
    </p:spTree>
    <p:extLst>
      <p:ext uri="{BB962C8B-B14F-4D97-AF65-F5344CB8AC3E}">
        <p14:creationId xmlns:p14="http://schemas.microsoft.com/office/powerpoint/2010/main" val="2283810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10890"/>
          </a:xfrm>
          <a:noFill/>
          <a:ln>
            <a:solidFill>
              <a:schemeClr val="tx1"/>
            </a:solidFill>
          </a:ln>
        </p:spPr>
        <p:txBody>
          <a:bodyPr anchor="t">
            <a:no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Prechurch</a:t>
            </a:r>
            <a:r>
              <a:rPr lang="de-DE" sz="3200" b="1" dirty="0">
                <a:solidFill>
                  <a:schemeClr val="bg1"/>
                </a:solidFill>
              </a:rPr>
              <a:t> -Sound-Check  3</a:t>
            </a:r>
            <a:br>
              <a:rPr lang="de-DE" sz="3200" b="1" dirty="0">
                <a:solidFill>
                  <a:schemeClr val="bg1"/>
                </a:solidFill>
              </a:rPr>
            </a:br>
            <a:r>
              <a:rPr lang="de-DE" sz="3200" b="1" dirty="0">
                <a:solidFill>
                  <a:schemeClr val="bg1"/>
                </a:solidFill>
              </a:rPr>
              <a:t>Laptop-Eingang und Summen-Regler</a:t>
            </a:r>
            <a:br>
              <a:rPr lang="de-DE" sz="3200" b="1" dirty="0">
                <a:solidFill>
                  <a:schemeClr val="bg1"/>
                </a:solidFill>
              </a:rPr>
            </a:b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17" y="1210891"/>
            <a:ext cx="7105683" cy="5370275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An diesem Regler ist das Signal vom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b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sz="2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-Techniker-Laptop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zu regeln.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Dieser ist normalerweise auf Null.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Ton vom Laptop wiedergeben werden soll, muss man diesen ca. 25% aufdrehen.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 dem Gottesdienst testen: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(Das </a:t>
            </a:r>
            <a:r>
              <a:rPr lang="de-DE" sz="16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-Techniker-Laptop steht nur </a:t>
            </a:r>
            <a:b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6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fürTechnik</a:t>
            </a: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-Team der </a:t>
            </a:r>
            <a:r>
              <a:rPr lang="de-DE" sz="16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zur Verfügung!)</a:t>
            </a:r>
            <a:b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endParaRPr lang="de-DE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sz="2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Kanal 11/12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(Line in) sind für </a:t>
            </a:r>
            <a:r>
              <a:rPr lang="de-DE" sz="2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Audioeinspielung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vorgesehen.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Dies kann im Altarraum eingespeist werden, 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oder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wenn man die beiden Stecker bei 11/12 am Mischpult rauszieht kann man hier 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9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(s. Bild oben)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Audio-Player oder </a:t>
            </a:r>
            <a:r>
              <a:rPr lang="de-DE" sz="2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zweites Laptop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anschließen.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(Kabel liegt beim Laptop unten im Schrank.)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600" i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(Für Bild-Übertragung auf </a:t>
            </a:r>
            <a:r>
              <a:rPr lang="de-DE" sz="1600" i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sz="1600" i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liegt rechts neben Mischpult VGA-Kabel bereit – Bei </a:t>
            </a:r>
            <a:r>
              <a:rPr lang="de-DE" sz="1600" i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sz="1600" i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-Fernbedienung „Analog 1“)</a:t>
            </a:r>
            <a:endParaRPr lang="de-DE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8" r="12822"/>
          <a:stretch/>
        </p:blipFill>
        <p:spPr>
          <a:xfrm>
            <a:off x="7251701" y="953715"/>
            <a:ext cx="4140200" cy="2267202"/>
          </a:xfrm>
          <a:prstGeom prst="rect">
            <a:avLst/>
          </a:prstGeom>
        </p:spPr>
      </p:pic>
      <p:sp>
        <p:nvSpPr>
          <p:cNvPr id="7" name="Pfeil nach unten 6"/>
          <p:cNvSpPr/>
          <p:nvPr/>
        </p:nvSpPr>
        <p:spPr>
          <a:xfrm rot="1849523">
            <a:off x="9830758" y="927709"/>
            <a:ext cx="427636" cy="1138744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Regler für Laptop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78" r="29890"/>
          <a:stretch/>
        </p:blipFill>
        <p:spPr>
          <a:xfrm>
            <a:off x="10210802" y="3272136"/>
            <a:ext cx="1181101" cy="3127444"/>
          </a:xfrm>
          <a:prstGeom prst="rect">
            <a:avLst/>
          </a:prstGeom>
        </p:spPr>
      </p:pic>
      <p:pic>
        <p:nvPicPr>
          <p:cNvPr id="6" name="1 Du bist ewig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 cstate="print"/>
          <a:stretch>
            <a:fillRect/>
          </a:stretch>
        </p:blipFill>
        <p:spPr>
          <a:xfrm>
            <a:off x="5295015" y="2552700"/>
            <a:ext cx="812800" cy="609600"/>
          </a:xfrm>
          <a:prstGeom prst="rect">
            <a:avLst/>
          </a:prstGeom>
        </p:spPr>
      </p:pic>
      <p:sp>
        <p:nvSpPr>
          <p:cNvPr id="8" name="Ellipse 7"/>
          <p:cNvSpPr/>
          <p:nvPr/>
        </p:nvSpPr>
        <p:spPr>
          <a:xfrm>
            <a:off x="8648700" y="935494"/>
            <a:ext cx="685800" cy="104570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Pfeil nach unten 11"/>
          <p:cNvSpPr/>
          <p:nvPr/>
        </p:nvSpPr>
        <p:spPr>
          <a:xfrm rot="16658985">
            <a:off x="7249972" y="23227"/>
            <a:ext cx="574073" cy="2396824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Hier zweites bzw. externes Laptop anstecken</a:t>
            </a:r>
          </a:p>
        </p:txBody>
      </p:sp>
      <p:sp>
        <p:nvSpPr>
          <p:cNvPr id="13" name="Pfeil nach unten 12"/>
          <p:cNvSpPr/>
          <p:nvPr/>
        </p:nvSpPr>
        <p:spPr>
          <a:xfrm flipV="1">
            <a:off x="10566403" y="6399580"/>
            <a:ext cx="469899" cy="3631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0" r="17515" b="31296"/>
          <a:stretch/>
        </p:blipFill>
        <p:spPr>
          <a:xfrm rot="5400000">
            <a:off x="7590672" y="2986331"/>
            <a:ext cx="2290466" cy="2862080"/>
          </a:xfrm>
          <a:prstGeom prst="rect">
            <a:avLst/>
          </a:prstGeom>
        </p:spPr>
      </p:pic>
      <p:cxnSp>
        <p:nvCxnSpPr>
          <p:cNvPr id="16" name="Gerade Verbindung mit Pfeil 15"/>
          <p:cNvCxnSpPr/>
          <p:nvPr/>
        </p:nvCxnSpPr>
        <p:spPr>
          <a:xfrm>
            <a:off x="6769100" y="4324351"/>
            <a:ext cx="2565400" cy="50482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>
          <a:xfrm>
            <a:off x="6769100" y="4324351"/>
            <a:ext cx="1574800" cy="50482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03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17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19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done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5034264"/>
          </a:xfrm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des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Präsentation des Gottesdienstes öffnen und dort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starten.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und Backup starten, dazu Grüne und Rote Taste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kurz!!!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der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Countdowntimer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links unten ein rotes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dies verschwindet, wenn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gestartet und öffentlich ist. Es kann bis zu einer Minute zwischen Start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grünem Button und Verschwinden des roten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vergehen. Die Anzeige verschwindet nicht, wenn der Stream private ist!!!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152071" y="147640"/>
            <a:ext cx="3767027" cy="4000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10376" y="3505864"/>
            <a:ext cx="5681624" cy="322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Hochlauf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7" y="2471058"/>
            <a:ext cx="5664845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Schlüsselschalter am Boden rechts des neuen Technikerschrankes für 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einschalten und Technikerlaptop hochfahren. 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schaltet über Zeitrelais versetzt ein, das dauert ca. drei Minuten! 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56AFFC2-88EE-4250-B9E7-98025E5DF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80481"/>
            <a:ext cx="5132680" cy="285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199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2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Liveübertragung  Sakristei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85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Fernsehgerät in der Sakristei sowie HDMI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Extender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hinterm Fernsehgerät einschalten.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Das Fernsehgerät sollte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default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HDMI 1 stehen. Wenn nicht, über Menü die HDMI Quelle entsprechend umschalten!</a:t>
            </a: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72017" y="1996576"/>
            <a:ext cx="4156135" cy="3670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3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Stromversorgung  Verstärker und </a:t>
            </a:r>
            <a:r>
              <a:rPr lang="de-DE" b="1" dirty="0" err="1">
                <a:solidFill>
                  <a:schemeClr val="bg1"/>
                </a:solidFill>
              </a:rPr>
              <a:t>Beamer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483" y="1677722"/>
            <a:ext cx="5334000" cy="4386942"/>
          </a:xfrm>
          <a:solidFill>
            <a:schemeClr val="tx1"/>
          </a:solidFill>
        </p:spPr>
        <p:txBody>
          <a:bodyPr>
            <a:normAutofit lnSpcReduction="1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Sicherung Orgel im Schaltschrank Heizung einschalten (das ist die Stromversorgung für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Verstärkeranlage links neben Altar einschalten (hier erst „Anlage“ dann „Steckdosen“). Es müssen dann die drei Displays leuchten.</a:t>
            </a:r>
            <a:b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</a:t>
            </a:r>
            <a:r>
              <a:rPr lang="de-DE" sz="1600" u="sng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Nur</a:t>
            </a:r>
            <a:r>
              <a:rPr lang="de-DE" sz="16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wenn die Displays dunkel bleiben die Knöpfe „Power“ rechts an den </a:t>
            </a:r>
            <a:r>
              <a:rPr lang="de-DE" sz="160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Geräten drücken.)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Empore mit rotem Pfeil unten oder Fernbedienung einschalten.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02047" y="1490991"/>
            <a:ext cx="5745480" cy="3289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A5AD14B-FCB3-4D2F-81EF-A5F298B59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047" y="4780608"/>
            <a:ext cx="5613405" cy="1901059"/>
          </a:xfrm>
          <a:prstGeom prst="rect">
            <a:avLst/>
          </a:prstGeom>
        </p:spPr>
      </p:pic>
      <p:sp>
        <p:nvSpPr>
          <p:cNvPr id="7" name="Pfeil nach rechts 7">
            <a:hlinkClick r:id="rId4" action="ppaction://program"/>
            <a:extLst>
              <a:ext uri="{FF2B5EF4-FFF2-40B4-BE49-F238E27FC236}">
                <a16:creationId xmlns:a16="http://schemas.microsoft.com/office/drawing/2014/main" id="{448908DC-B1F6-4519-A13E-DC300DC9203B}"/>
              </a:ext>
            </a:extLst>
          </p:cNvPr>
          <p:cNvSpPr/>
          <p:nvPr/>
        </p:nvSpPr>
        <p:spPr>
          <a:xfrm>
            <a:off x="2109685" y="6064664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on</a:t>
            </a:r>
          </a:p>
        </p:txBody>
      </p:sp>
      <p:sp>
        <p:nvSpPr>
          <p:cNvPr id="4" name="Pfeil nach unten 3"/>
          <p:cNvSpPr/>
          <p:nvPr/>
        </p:nvSpPr>
        <p:spPr>
          <a:xfrm>
            <a:off x="8824404" y="2956264"/>
            <a:ext cx="133165" cy="248575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 nach unten 7"/>
          <p:cNvSpPr/>
          <p:nvPr/>
        </p:nvSpPr>
        <p:spPr>
          <a:xfrm>
            <a:off x="9651507" y="3055397"/>
            <a:ext cx="133165" cy="248575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 nach unten 8"/>
          <p:cNvSpPr/>
          <p:nvPr/>
        </p:nvSpPr>
        <p:spPr>
          <a:xfrm>
            <a:off x="10033246" y="3323206"/>
            <a:ext cx="133165" cy="248575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4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Prüfung der Richtfunkanlage (Internet)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LEDs Richtfunkantenne prüfen (Richtfunkantenne ist am Rahmen Dachkippfenster montiert)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Es sollten möglichst alle LEDs bis auf zweite von unten an sein.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fehlt Verbindung ins Pfarrhaus . Ursachen: Schaltuhr im Pfarrhaus aus? Router im Pfarrhaus benötigt ein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?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33016" y="1901648"/>
            <a:ext cx="2730184" cy="4107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5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Kameras einschalten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778" y="2471058"/>
            <a:ext cx="5334000" cy="369046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Kanzelsicht links unten Power – Taste kurz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Bei der GoPro (Bild Mitte) Power Taste unten rechts kurz betätigen.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Schwenkneiger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sollte bereits eingeschaltet sein.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2F64797-7B47-4D4A-B83F-332D36FC7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778" y="1614488"/>
            <a:ext cx="6102743" cy="331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Breitbandmessung  (Internet Datenrate)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Folgenden Link aufrufen und Breitbandmessung starten: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hlinkClick r:id="rId3"/>
              </a:rPr>
              <a:t>Breitbandmessung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Upload Rate sollte &gt; 10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MBit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/s  sein. Wenn nicht Router im Pfarrhaus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reseten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graphicFrame>
        <p:nvGraphicFramePr>
          <p:cNvPr id="5" name="Objekt 4">
            <a:extLst>
              <a:ext uri="{FF2B5EF4-FFF2-40B4-BE49-F238E27FC236}">
                <a16:creationId xmlns:a16="http://schemas.microsoft.com/office/drawing/2014/main" id="{3322E88A-0E5B-43A7-8462-E1BEB5BC32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0153276"/>
              </p:ext>
            </p:extLst>
          </p:nvPr>
        </p:nvGraphicFramePr>
        <p:xfrm>
          <a:off x="5951418" y="1614488"/>
          <a:ext cx="6130925" cy="413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Bitmap-Bild" r:id="rId4" imgW="6130440" imgH="4129920" progId="Paint.Picture">
                  <p:embed/>
                </p:oleObj>
              </mc:Choice>
              <mc:Fallback>
                <p:oleObj name="Bitmap-Bild" r:id="rId4" imgW="6130440" imgH="41299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51418" y="1614488"/>
                        <a:ext cx="6130925" cy="413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Backuprecorder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Stick von Backuprecorder ziehen, mittels Technikerlaptop löschen und wieder in Backuprecorder stecken.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Testaufnahme starten. Status sollte grün blinken.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Recorder mittels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Rec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on / off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oder Fernbedienung rote Taste ausschalten, 5 Sekunden warten und über gleiche Funktion wieder einschalten. Warten bis Statusanzeige grün, dann Testaufnahme erneut starten.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Testaufnahme stoppen, Status wechselt von grün nach blau und bleibt dann statisch grün.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75905" y="228268"/>
            <a:ext cx="5419725" cy="648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3" action="ppaction://program"/>
          </p:cNvPr>
          <p:cNvSpPr/>
          <p:nvPr/>
        </p:nvSpPr>
        <p:spPr>
          <a:xfrm>
            <a:off x="2509284" y="6156251"/>
            <a:ext cx="1467293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</a:t>
            </a:r>
          </a:p>
        </p:txBody>
      </p:sp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545805" y="6127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Rec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on/off</a:t>
            </a:r>
          </a:p>
        </p:txBody>
      </p:sp>
      <p:sp>
        <p:nvSpPr>
          <p:cNvPr id="9" name="Pfeil nach rechts 8">
            <a:hlinkClick r:id="rId5" action="ppaction://program"/>
          </p:cNvPr>
          <p:cNvSpPr/>
          <p:nvPr/>
        </p:nvSpPr>
        <p:spPr>
          <a:xfrm>
            <a:off x="4625163" y="6156251"/>
            <a:ext cx="1467293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Stop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9535034">
            <a:off x="8054775" y="121469"/>
            <a:ext cx="1254817" cy="3113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1848</Words>
  <Application>Microsoft Office PowerPoint</Application>
  <PresentationFormat>Breitbild</PresentationFormat>
  <Paragraphs>162</Paragraphs>
  <Slides>24</Slides>
  <Notes>0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Bitmap-Bild</vt:lpstr>
      <vt:lpstr>PreChurchCheck  00    Laptop </vt:lpstr>
      <vt:lpstr>PrechurchCheck  01   Camcorder PositionControl</vt:lpstr>
      <vt:lpstr>PrechurchCheck  1   Hochlauf</vt:lpstr>
      <vt:lpstr>PrechurchCheck  2   Liveübertragung  Sakristei</vt:lpstr>
      <vt:lpstr>PrechurchCheck  3   Stromversorgung  Verstärker und Beamer</vt:lpstr>
      <vt:lpstr>PrechurchCheck  4  Prüfung der Richtfunkanlage (Internet)</vt:lpstr>
      <vt:lpstr>PrechurchCheck  5  Kameras einschalten</vt:lpstr>
      <vt:lpstr>PrechurchCheck  6 Breitbandmessung  (Internet Datenrate)</vt:lpstr>
      <vt:lpstr>PrechurchCheck  7 Backuprecorder</vt:lpstr>
      <vt:lpstr>PrechurchCheck  8 Diashow</vt:lpstr>
      <vt:lpstr>PrechurchCheck  9 PPP View + Audio</vt:lpstr>
      <vt:lpstr>PrechurchCheck  10 GoPro  View + Audio</vt:lpstr>
      <vt:lpstr>PrechurchCheck  11 Camcorder 1 + Audio</vt:lpstr>
      <vt:lpstr>PrechurchCheck  12 GoPro Multi + Audio</vt:lpstr>
      <vt:lpstr>PrechurchCheck  13 Camcorder 2 + Audio</vt:lpstr>
      <vt:lpstr>PrechurchCheck  14 Beamer Live Video</vt:lpstr>
      <vt:lpstr>PrechurchCheck  15 Backupstick UltraStream</vt:lpstr>
      <vt:lpstr>PrechurchCheck  16 Livestream UltraStream</vt:lpstr>
      <vt:lpstr>PrechurchCheck  17 Beamer Livestream</vt:lpstr>
      <vt:lpstr>PrechurchCheck  18 Position Control</vt:lpstr>
      <vt:lpstr>Prechurch - Sound-Check  1 Mischpult öffnen, Antennen hochklappen</vt:lpstr>
      <vt:lpstr>Prechurch - Sound-Check  2 Mikrophone u. Mischpult prüfen </vt:lpstr>
      <vt:lpstr>Prechurch -Sound-Check  3 Laptop-Eingang und Summen-Regler </vt:lpstr>
      <vt:lpstr>PrechurchCheck  19 PreChurchCheck done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Geierwally xD</cp:lastModifiedBy>
  <cp:revision>230</cp:revision>
  <dcterms:created xsi:type="dcterms:W3CDTF">2020-11-19T11:20:37Z</dcterms:created>
  <dcterms:modified xsi:type="dcterms:W3CDTF">2022-03-18T17:12:26Z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2021-05-17T08:28:09Z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